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sldIdLst>
    <p:sldId id="256" r:id="rId5"/>
    <p:sldId id="257" r:id="rId6"/>
    <p:sldId id="284" r:id="rId7"/>
    <p:sldId id="311" r:id="rId8"/>
    <p:sldId id="285" r:id="rId9"/>
    <p:sldId id="286" r:id="rId10"/>
    <p:sldId id="287" r:id="rId11"/>
    <p:sldId id="260" r:id="rId12"/>
    <p:sldId id="310" r:id="rId13"/>
    <p:sldId id="258" r:id="rId14"/>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9/26/2022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2468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3912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48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8460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9/26/2022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350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680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177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5595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4686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9/26/2022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366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9/26/2022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883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9/26/2022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00764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1" r:id="rId5"/>
    <p:sldLayoutId id="2147483677" r:id="rId6"/>
    <p:sldLayoutId id="2147483678" r:id="rId7"/>
    <p:sldLayoutId id="2147483668" r:id="rId8"/>
    <p:sldLayoutId id="2147483669" r:id="rId9"/>
    <p:sldLayoutId id="2147483670" r:id="rId10"/>
    <p:sldLayoutId id="2147483672"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lthingi.is/lagas/135b/2008091.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lthingi.is/lagas/135b/2008090.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4BABA9-7240-411E-8F59-6AABAA80BA80}"/>
              </a:ext>
            </a:extLst>
          </p:cNvPr>
          <p:cNvPicPr>
            <a:picLocks noChangeAspect="1"/>
          </p:cNvPicPr>
          <p:nvPr/>
        </p:nvPicPr>
        <p:blipFill rotWithShape="1">
          <a:blip r:embed="rId2"/>
          <a:srcRect t="2205" b="13525"/>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DEDB311B-59CD-4EA8-96B9-1F977F7F4627}"/>
              </a:ext>
            </a:extLst>
          </p:cNvPr>
          <p:cNvSpPr>
            <a:spLocks noGrp="1"/>
          </p:cNvSpPr>
          <p:nvPr>
            <p:ph type="ctrTitle"/>
          </p:nvPr>
        </p:nvSpPr>
        <p:spPr>
          <a:xfrm>
            <a:off x="1276055" y="2350017"/>
            <a:ext cx="4775075" cy="1630906"/>
          </a:xfrm>
        </p:spPr>
        <p:txBody>
          <a:bodyPr>
            <a:normAutofit/>
          </a:bodyPr>
          <a:lstStyle/>
          <a:p>
            <a:r>
              <a:rPr lang="is-IS" sz="3600" dirty="0">
                <a:solidFill>
                  <a:schemeClr val="tx1"/>
                </a:solidFill>
              </a:rPr>
              <a:t>Skólaráðsfundur</a:t>
            </a:r>
          </a:p>
        </p:txBody>
      </p:sp>
      <p:sp>
        <p:nvSpPr>
          <p:cNvPr id="3" name="Subtitle 2">
            <a:extLst>
              <a:ext uri="{FF2B5EF4-FFF2-40B4-BE49-F238E27FC236}">
                <a16:creationId xmlns:a16="http://schemas.microsoft.com/office/drawing/2014/main" id="{B7E27317-6F88-4B4A-814D-796E244719F5}"/>
              </a:ext>
            </a:extLst>
          </p:cNvPr>
          <p:cNvSpPr>
            <a:spLocks noGrp="1"/>
          </p:cNvSpPr>
          <p:nvPr>
            <p:ph type="subTitle" idx="1"/>
          </p:nvPr>
        </p:nvSpPr>
        <p:spPr>
          <a:xfrm>
            <a:off x="1276055" y="3990546"/>
            <a:ext cx="4775075" cy="559656"/>
          </a:xfrm>
        </p:spPr>
        <p:txBody>
          <a:bodyPr>
            <a:normAutofit/>
          </a:bodyPr>
          <a:lstStyle/>
          <a:p>
            <a:r>
              <a:rPr lang="is-IS" dirty="0">
                <a:solidFill>
                  <a:schemeClr val="tx1"/>
                </a:solidFill>
              </a:rPr>
              <a:t>10.okt 2019</a:t>
            </a:r>
          </a:p>
        </p:txBody>
      </p:sp>
    </p:spTree>
    <p:extLst>
      <p:ext uri="{BB962C8B-B14F-4D97-AF65-F5344CB8AC3E}">
        <p14:creationId xmlns:p14="http://schemas.microsoft.com/office/powerpoint/2010/main" val="875756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2720-0B44-4ACE-A2C3-B6D8E08F69FA}"/>
              </a:ext>
            </a:extLst>
          </p:cNvPr>
          <p:cNvSpPr>
            <a:spLocks noGrp="1"/>
          </p:cNvSpPr>
          <p:nvPr>
            <p:ph type="title"/>
          </p:nvPr>
        </p:nvSpPr>
        <p:spPr/>
        <p:txBody>
          <a:bodyPr/>
          <a:lstStyle/>
          <a:p>
            <a:r>
              <a:rPr lang="is-IS" dirty="0"/>
              <a:t>Skólastefna </a:t>
            </a:r>
          </a:p>
        </p:txBody>
      </p:sp>
      <p:sp>
        <p:nvSpPr>
          <p:cNvPr id="3" name="Content Placeholder 2">
            <a:extLst>
              <a:ext uri="{FF2B5EF4-FFF2-40B4-BE49-F238E27FC236}">
                <a16:creationId xmlns:a16="http://schemas.microsoft.com/office/drawing/2014/main" id="{B69B2248-A3AF-4895-91A4-93FB7E637D2A}"/>
              </a:ext>
            </a:extLst>
          </p:cNvPr>
          <p:cNvSpPr>
            <a:spLocks noGrp="1"/>
          </p:cNvSpPr>
          <p:nvPr>
            <p:ph idx="1"/>
          </p:nvPr>
        </p:nvSpPr>
        <p:spPr/>
        <p:txBody>
          <a:bodyPr/>
          <a:lstStyle/>
          <a:p>
            <a:r>
              <a:rPr lang="is-IS" dirty="0"/>
              <a:t>Óskað eftir umsögnum frá skólaráði</a:t>
            </a:r>
          </a:p>
        </p:txBody>
      </p:sp>
    </p:spTree>
    <p:extLst>
      <p:ext uri="{BB962C8B-B14F-4D97-AF65-F5344CB8AC3E}">
        <p14:creationId xmlns:p14="http://schemas.microsoft.com/office/powerpoint/2010/main" val="265917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935D-ED7D-44EC-8066-B83512CC1735}"/>
              </a:ext>
            </a:extLst>
          </p:cNvPr>
          <p:cNvSpPr>
            <a:spLocks noGrp="1"/>
          </p:cNvSpPr>
          <p:nvPr>
            <p:ph type="title"/>
          </p:nvPr>
        </p:nvSpPr>
        <p:spPr/>
        <p:txBody>
          <a:bodyPr/>
          <a:lstStyle/>
          <a:p>
            <a:r>
              <a:rPr lang="is-IS"/>
              <a:t>Dagskrá fundar</a:t>
            </a:r>
            <a:endParaRPr lang="is-IS" dirty="0"/>
          </a:p>
        </p:txBody>
      </p:sp>
      <p:sp>
        <p:nvSpPr>
          <p:cNvPr id="3" name="Content Placeholder 2">
            <a:extLst>
              <a:ext uri="{FF2B5EF4-FFF2-40B4-BE49-F238E27FC236}">
                <a16:creationId xmlns:a16="http://schemas.microsoft.com/office/drawing/2014/main" id="{7DF8BC1D-F929-4ECD-9F9E-DDC2131F8915}"/>
              </a:ext>
            </a:extLst>
          </p:cNvPr>
          <p:cNvSpPr>
            <a:spLocks noGrp="1"/>
          </p:cNvSpPr>
          <p:nvPr>
            <p:ph idx="1"/>
          </p:nvPr>
        </p:nvSpPr>
        <p:spPr/>
        <p:txBody>
          <a:bodyPr/>
          <a:lstStyle/>
          <a:p>
            <a:r>
              <a:rPr lang="is-IS" dirty="0"/>
              <a:t>Lög og hlutverk skólaráðs</a:t>
            </a:r>
          </a:p>
          <a:p>
            <a:r>
              <a:rPr lang="is-IS" dirty="0"/>
              <a:t>Fjárhagsáætlun</a:t>
            </a:r>
          </a:p>
          <a:p>
            <a:r>
              <a:rPr lang="is-IS" dirty="0"/>
              <a:t>Skólastefna</a:t>
            </a:r>
          </a:p>
          <a:p>
            <a:endParaRPr lang="is-IS" dirty="0"/>
          </a:p>
        </p:txBody>
      </p:sp>
    </p:spTree>
    <p:extLst>
      <p:ext uri="{BB962C8B-B14F-4D97-AF65-F5344CB8AC3E}">
        <p14:creationId xmlns:p14="http://schemas.microsoft.com/office/powerpoint/2010/main" val="305542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a:t>Fulltrúar í skólaráði Auðarskóla 2019-2020  </a:t>
            </a:r>
            <a:br>
              <a:rPr lang="is-IS" dirty="0"/>
            </a:br>
            <a:endParaRPr lang="is-IS" dirty="0"/>
          </a:p>
        </p:txBody>
      </p:sp>
      <p:sp>
        <p:nvSpPr>
          <p:cNvPr id="3" name="Content Placeholder 2"/>
          <p:cNvSpPr>
            <a:spLocks noGrp="1"/>
          </p:cNvSpPr>
          <p:nvPr>
            <p:ph idx="1"/>
          </p:nvPr>
        </p:nvSpPr>
        <p:spPr/>
        <p:txBody>
          <a:bodyPr>
            <a:normAutofit/>
          </a:bodyPr>
          <a:lstStyle/>
          <a:p>
            <a:r>
              <a:rPr lang="is-IS" dirty="0"/>
              <a:t>Hlöðver Ingi Gunnarsson skólastjóri </a:t>
            </a:r>
          </a:p>
          <a:p>
            <a:r>
              <a:rPr lang="is-IS" dirty="0"/>
              <a:t>Carolin A Baare-Schmidt fulltrúi foreldra </a:t>
            </a:r>
          </a:p>
          <a:p>
            <a:r>
              <a:rPr lang="is-IS" dirty="0"/>
              <a:t>Kristján Ingi Arnarsson fulltrúi foreldra </a:t>
            </a:r>
          </a:p>
          <a:p>
            <a:r>
              <a:rPr lang="is-IS" dirty="0"/>
              <a:t>Stefanía Björg Jónsdóttir fulltrúi foreldra </a:t>
            </a:r>
          </a:p>
          <a:p>
            <a:r>
              <a:rPr lang="is-IS" dirty="0"/>
              <a:t>Katrín Lilja Ólafsdóttir fulltrúi annars starfsfólks </a:t>
            </a:r>
          </a:p>
          <a:p>
            <a:r>
              <a:rPr lang="is-IS" dirty="0"/>
              <a:t>Kristján Meldal fulltrúi kennara grunnskóla </a:t>
            </a:r>
          </a:p>
          <a:p>
            <a:r>
              <a:rPr lang="is-IS" dirty="0"/>
              <a:t>Ragnheiður Helga Bæringsdóttir  fulltrúi starfsm. leikskóla </a:t>
            </a:r>
          </a:p>
          <a:p>
            <a:r>
              <a:rPr lang="is-IS" dirty="0"/>
              <a:t>Jóhanna Vigdís Pálmarsdóttir  fulltrúi nemenda </a:t>
            </a:r>
          </a:p>
          <a:p>
            <a:r>
              <a:rPr lang="is-IS" dirty="0"/>
              <a:t>Katrín Einarsdóttir  fulltrúi nemenda</a:t>
            </a:r>
          </a:p>
          <a:p>
            <a:endParaRPr lang="is-IS" dirty="0"/>
          </a:p>
        </p:txBody>
      </p:sp>
    </p:spTree>
    <p:extLst>
      <p:ext uri="{BB962C8B-B14F-4D97-AF65-F5344CB8AC3E}">
        <p14:creationId xmlns:p14="http://schemas.microsoft.com/office/powerpoint/2010/main" val="420258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3A9C17F-8829-4882-9B4F-2E0803D53F97}"/>
              </a:ext>
            </a:extLst>
          </p:cNvPr>
          <p:cNvPicPr>
            <a:picLocks noGrp="1" noChangeAspect="1"/>
          </p:cNvPicPr>
          <p:nvPr>
            <p:ph idx="1"/>
          </p:nvPr>
        </p:nvPicPr>
        <p:blipFill rotWithShape="1">
          <a:blip r:embed="rId2"/>
          <a:srcRect l="31319" t="6421" r="31164" b="32012"/>
          <a:stretch/>
        </p:blipFill>
        <p:spPr>
          <a:xfrm>
            <a:off x="1055440" y="404664"/>
            <a:ext cx="6624736" cy="5888654"/>
          </a:xfrm>
          <a:prstGeom prst="rect">
            <a:avLst/>
          </a:prstGeom>
        </p:spPr>
      </p:pic>
    </p:spTree>
    <p:extLst>
      <p:ext uri="{BB962C8B-B14F-4D97-AF65-F5344CB8AC3E}">
        <p14:creationId xmlns:p14="http://schemas.microsoft.com/office/powerpoint/2010/main" val="3030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Lög um skólaráð</a:t>
            </a:r>
          </a:p>
        </p:txBody>
      </p:sp>
      <p:sp>
        <p:nvSpPr>
          <p:cNvPr id="3" name="Content Placeholder 2"/>
          <p:cNvSpPr>
            <a:spLocks noGrp="1"/>
          </p:cNvSpPr>
          <p:nvPr>
            <p:ph idx="1"/>
          </p:nvPr>
        </p:nvSpPr>
        <p:spPr/>
        <p:txBody>
          <a:bodyPr>
            <a:normAutofit lnSpcReduction="10000"/>
          </a:bodyPr>
          <a:lstStyle/>
          <a:p>
            <a:r>
              <a:rPr lang="IS-IS">
                <a:hlinkClick r:id="rId2"/>
              </a:rPr>
              <a:t>Http://www.althingi.is/lagas/135b/2008091.html</a:t>
            </a:r>
            <a:endParaRPr lang="IS-IS"/>
          </a:p>
          <a:p>
            <a:r>
              <a:rPr lang="IS-IS" i="1"/>
              <a:t>Skólaráð.</a:t>
            </a:r>
            <a:endParaRPr lang="IS-IS"/>
          </a:p>
          <a:p>
            <a:r>
              <a:rPr lang="IS-IS"/>
              <a:t>Við grunnskóla skal starfa skólaráð sem er samráðsvettvangur skólastjóra og skólasamfélags um skólahald. Skólaráð tekur þátt í stefnumörkun fyrir skólann og mótun sérkenna hans. Skólaráð fjallar um skólanámskrá skólans, árlega starfsáætlun, rekstraráætlun og aðrar áætlanir um skólastarfið. Skólaráð skal fá til umsagnar áætlanir um fyrirhugaðar meiriháttar breytingar á skólahaldi og starfsemi skóla áður en endanleg ákvörðun um þær er tekin. Skólaráð fylgist almennt með öryggi, aðbúnaði og almennri velferð nemenda. Skólanefnd, sbr. 6. gr., getur með samþykki sveitarstjórnar falið skólaráðum einstakra skóla ákveðin verkefni þessu til viðbótar.</a:t>
            </a:r>
          </a:p>
          <a:p>
            <a:r>
              <a:rPr lang="IS-IS"/>
              <a:t>Skólaráð skal skipað níu einstaklingum til tveggja ára í senn, tveimur fulltrúum kennara ásamt einum fulltrúa annars starfsfólks í viðkomandi skóla, tveimur fulltrúum nemenda og tveimur fulltrúum foreldra, auk skólastjóra sem stýrir starfi skólaráðs og ber ábyrgð á stofnun þess. Skólaráð velur að auki einn fulltrúa grenndarsamfélags til að sitja í ráðinu eða viðbótarfulltrúa úr hópi foreldra. Auk þess skal skólastjóri boða til sameiginlegs fundar skólaráðs og stjórnar nemendafélags að lágmarki einu sinni á ári.</a:t>
            </a:r>
          </a:p>
          <a:p>
            <a:r>
              <a:rPr lang="IS-IS"/>
              <a:t>Ráðherra setur reglugerð um starfsemi skólaráða í samráði við samtök sveitarfélaga, kennara og foreldra.</a:t>
            </a:r>
          </a:p>
        </p:txBody>
      </p:sp>
    </p:spTree>
    <p:extLst>
      <p:ext uri="{BB962C8B-B14F-4D97-AF65-F5344CB8AC3E}">
        <p14:creationId xmlns:p14="http://schemas.microsoft.com/office/powerpoint/2010/main" val="8125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i="1" dirty="0"/>
              <a:t>Foreldraráð</a:t>
            </a:r>
            <a:endParaRPr lang="is-IS" dirty="0"/>
          </a:p>
        </p:txBody>
      </p:sp>
      <p:sp>
        <p:nvSpPr>
          <p:cNvPr id="3" name="Content Placeholder 2"/>
          <p:cNvSpPr>
            <a:spLocks noGrp="1"/>
          </p:cNvSpPr>
          <p:nvPr>
            <p:ph idx="1"/>
          </p:nvPr>
        </p:nvSpPr>
        <p:spPr/>
        <p:txBody>
          <a:bodyPr>
            <a:normAutofit/>
          </a:bodyPr>
          <a:lstStyle/>
          <a:p>
            <a:r>
              <a:rPr lang="IS-IS">
                <a:hlinkClick r:id="rId2"/>
              </a:rPr>
              <a:t>http://www.althingi.is/lagas/135b/2008090.html</a:t>
            </a:r>
            <a:endParaRPr lang="IS-IS"/>
          </a:p>
          <a:p>
            <a:r>
              <a:rPr lang="IS-IS"/>
              <a:t>Kjósa skal foreldraráð við leikskóla og skal leikskólastjóri hafa frumkvæði að kosningu í ráðið. Í foreldraráði sitja að lágmarki þrír foreldrar. Skal kosning til foreldraráðs fara fram í september á ári hverju og skal kosið til eins árs í senn. Foreldraráð setur sér starfsreglur. Leikskólastjóra ber að starfa með foreldraráði. Leikskólastjóri getur sótt um undanþágu til sveitarfélags um stofnun foreldraráðs ef gildar ástæður eru fyrir hendi, svo sem vegna fámennis í leikskóla.</a:t>
            </a:r>
          </a:p>
          <a:p>
            <a:r>
              <a:rPr lang="IS-IS"/>
              <a:t>Hlutverk foreldraráðs er að gefa umsagnir til leikskóla og nefndar, sbr. 2. mgr. 4. gr., um skólanámskrá og aðrar áætlanir sem varða starfsemi leikskólans. Þá skal ráðið fylgjast með framkvæmd skólanámskrár og annarra áætlana innan leikskólans og kynningu þeirra fyrir foreldrum. Foreldraráð hefur umsagnarrétt um allar meiriháttar breytingar á leikskólastarfi.</a:t>
            </a:r>
            <a:br>
              <a:rPr lang="is-IS"/>
            </a:br>
            <a:br>
              <a:rPr lang="is-IS"/>
            </a:br>
            <a:endParaRPr lang="is-IS"/>
          </a:p>
        </p:txBody>
      </p:sp>
    </p:spTree>
    <p:extLst>
      <p:ext uri="{BB962C8B-B14F-4D97-AF65-F5344CB8AC3E}">
        <p14:creationId xmlns:p14="http://schemas.microsoft.com/office/powerpoint/2010/main" val="396600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Samrekstur leik- og grunnskóla</a:t>
            </a:r>
          </a:p>
        </p:txBody>
      </p:sp>
      <p:sp>
        <p:nvSpPr>
          <p:cNvPr id="3" name="Content Placeholder 2"/>
          <p:cNvSpPr>
            <a:spLocks noGrp="1"/>
          </p:cNvSpPr>
          <p:nvPr>
            <p:ph idx="1"/>
          </p:nvPr>
        </p:nvSpPr>
        <p:spPr/>
        <p:txBody>
          <a:bodyPr/>
          <a:lstStyle/>
          <a:p>
            <a:r>
              <a:rPr lang="is-IS" b="1"/>
              <a:t>45. gr.</a:t>
            </a:r>
            <a:r>
              <a:rPr lang="is-IS"/>
              <a:t> </a:t>
            </a:r>
            <a:r>
              <a:rPr lang="is-IS" i="1"/>
              <a:t>Samrekstur.</a:t>
            </a:r>
            <a:r>
              <a:rPr lang="is-IS"/>
              <a:t> </a:t>
            </a:r>
          </a:p>
          <a:p>
            <a:r>
              <a:rPr lang="is-IS"/>
              <a:t>Sveitarstjórn getur ákveðið að skólaráð, sbr. 8. gr., og foreldraráð, sbr. 11. gr. laga um leikskóla, starfi sameiginlega í einu ráði. Ákvæði þetta gildir einnig um skóla sem reknir eru á grundvelli 1. mgr. Hinn samrekni skóli starfar að öðru leyti samkvæmt lögum um viðkomandi skólastig.</a:t>
            </a:r>
            <a:br>
              <a:rPr lang="is-IS"/>
            </a:br>
            <a:endParaRPr lang="is-IS"/>
          </a:p>
        </p:txBody>
      </p:sp>
    </p:spTree>
    <p:extLst>
      <p:ext uri="{BB962C8B-B14F-4D97-AF65-F5344CB8AC3E}">
        <p14:creationId xmlns:p14="http://schemas.microsoft.com/office/powerpoint/2010/main" val="62094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Framkvæmdir</a:t>
            </a:r>
            <a:endParaRPr lang="en-US"/>
          </a:p>
        </p:txBody>
      </p:sp>
      <p:sp>
        <p:nvSpPr>
          <p:cNvPr id="3" name="Content Placeholder 2">
            <a:extLst>
              <a:ext uri="{FF2B5EF4-FFF2-40B4-BE49-F238E27FC236}">
                <a16:creationId xmlns:a16="http://schemas.microsoft.com/office/drawing/2014/main" id="{0D6CE629-0ED7-41B0-9AB2-A02454A808DE}"/>
              </a:ext>
            </a:extLst>
          </p:cNvPr>
          <p:cNvSpPr>
            <a:spLocks noGrp="1"/>
          </p:cNvSpPr>
          <p:nvPr>
            <p:ph sz="half" idx="1"/>
          </p:nvPr>
        </p:nvSpPr>
        <p:spPr/>
        <p:txBody>
          <a:bodyPr vert="horz" lIns="121899" tIns="60949" rIns="121899" bIns="60949" rtlCol="0" anchor="t">
            <a:normAutofit/>
          </a:bodyPr>
          <a:lstStyle/>
          <a:p>
            <a:pPr marL="304165" indent="-304165"/>
            <a:r>
              <a:rPr lang="is-IS"/>
              <a:t>Grunnskóladeild</a:t>
            </a:r>
            <a:endParaRPr lang="en-US"/>
          </a:p>
          <a:p>
            <a:pPr marL="730885" lvl="1" indent="-304165"/>
            <a:r>
              <a:rPr lang="is-IS"/>
              <a:t>Endurnýja klósett hjá hjá eldri </a:t>
            </a:r>
          </a:p>
          <a:p>
            <a:pPr marL="730885" lvl="1" indent="-304165"/>
            <a:r>
              <a:rPr lang="is-IS"/>
              <a:t>Viðgerðir á stofum 1,2,3</a:t>
            </a:r>
          </a:p>
          <a:p>
            <a:pPr marL="1157605" lvl="2" indent="-304165"/>
            <a:r>
              <a:rPr lang="is-IS"/>
              <a:t>Nýtt gólfefni í stofum 1,2,3</a:t>
            </a:r>
          </a:p>
          <a:p>
            <a:pPr marL="1157605" lvl="2" indent="-304165"/>
            <a:r>
              <a:rPr lang="is-IS"/>
              <a:t>Málað í stofum 1,2,3</a:t>
            </a:r>
          </a:p>
          <a:p>
            <a:pPr marL="1157605" lvl="2" indent="-304165"/>
            <a:r>
              <a:rPr lang="is-IS"/>
              <a:t>Kerfisloft í stou 3</a:t>
            </a:r>
          </a:p>
          <a:p>
            <a:pPr marL="730885" lvl="1" indent="-304165"/>
            <a:r>
              <a:rPr lang="is-IS">
                <a:solidFill>
                  <a:schemeClr val="tx2"/>
                </a:solidFill>
              </a:rPr>
              <a:t>Vinnurými starfsmanna </a:t>
            </a:r>
          </a:p>
          <a:p>
            <a:pPr marL="730885" lvl="1" indent="-304165"/>
            <a:r>
              <a:rPr lang="is-IS"/>
              <a:t>Bónað í vinnurými og gangi</a:t>
            </a:r>
          </a:p>
          <a:p>
            <a:pPr marL="730885" lvl="1" indent="-304165"/>
            <a:r>
              <a:rPr lang="is-IS"/>
              <a:t>Ljósleiðari tengdur inn í skólann</a:t>
            </a:r>
          </a:p>
        </p:txBody>
      </p:sp>
      <p:sp>
        <p:nvSpPr>
          <p:cNvPr id="4" name="Content Placeholder 3">
            <a:extLst>
              <a:ext uri="{FF2B5EF4-FFF2-40B4-BE49-F238E27FC236}">
                <a16:creationId xmlns:a16="http://schemas.microsoft.com/office/drawing/2014/main" id="{8972CD5A-5CFF-442D-B8A0-D97985CCA244}"/>
              </a:ext>
            </a:extLst>
          </p:cNvPr>
          <p:cNvSpPr>
            <a:spLocks noGrp="1"/>
          </p:cNvSpPr>
          <p:nvPr>
            <p:ph sz="half" idx="2"/>
          </p:nvPr>
        </p:nvSpPr>
        <p:spPr/>
        <p:txBody>
          <a:bodyPr>
            <a:normAutofit/>
          </a:bodyPr>
          <a:lstStyle/>
          <a:p>
            <a:r>
              <a:rPr lang="is-IS"/>
              <a:t>Leikskóladeild</a:t>
            </a:r>
          </a:p>
          <a:p>
            <a:pPr lvl="1"/>
            <a:r>
              <a:rPr lang="is-IS"/>
              <a:t>Hljóðvist á gangi</a:t>
            </a:r>
          </a:p>
          <a:p>
            <a:pPr lvl="1"/>
            <a:r>
              <a:rPr lang="is-IS"/>
              <a:t>Málað </a:t>
            </a:r>
          </a:p>
        </p:txBody>
      </p:sp>
    </p:spTree>
    <p:extLst>
      <p:ext uri="{BB962C8B-B14F-4D97-AF65-F5344CB8AC3E}">
        <p14:creationId xmlns:p14="http://schemas.microsoft.com/office/powerpoint/2010/main" val="427456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32A-AEA3-45FC-8251-202413AC069B}"/>
              </a:ext>
            </a:extLst>
          </p:cNvPr>
          <p:cNvSpPr>
            <a:spLocks noGrp="1"/>
          </p:cNvSpPr>
          <p:nvPr>
            <p:ph type="title"/>
          </p:nvPr>
        </p:nvSpPr>
        <p:spPr/>
        <p:txBody>
          <a:bodyPr/>
          <a:lstStyle/>
          <a:p>
            <a:r>
              <a:rPr lang="is-IS"/>
              <a:t>Framkævmdir 2020(tillögur)</a:t>
            </a:r>
          </a:p>
        </p:txBody>
      </p:sp>
      <p:sp>
        <p:nvSpPr>
          <p:cNvPr id="3" name="Content Placeholder 2">
            <a:extLst>
              <a:ext uri="{FF2B5EF4-FFF2-40B4-BE49-F238E27FC236}">
                <a16:creationId xmlns:a16="http://schemas.microsoft.com/office/drawing/2014/main" id="{AE00449A-0C02-4C8E-8B21-263FB7E4E5F3}"/>
              </a:ext>
            </a:extLst>
          </p:cNvPr>
          <p:cNvSpPr>
            <a:spLocks noGrp="1"/>
          </p:cNvSpPr>
          <p:nvPr>
            <p:ph sz="half" idx="1"/>
          </p:nvPr>
        </p:nvSpPr>
        <p:spPr/>
        <p:txBody>
          <a:bodyPr vert="horz" lIns="121899" tIns="60949" rIns="121899" bIns="60949" rtlCol="0" anchor="t">
            <a:normAutofit fontScale="77500" lnSpcReduction="20000"/>
          </a:bodyPr>
          <a:lstStyle/>
          <a:p>
            <a:pPr marL="304165" indent="-304165"/>
            <a:r>
              <a:rPr lang="is-IS"/>
              <a:t>Grunnskóli </a:t>
            </a:r>
            <a:endParaRPr lang="en-US"/>
          </a:p>
          <a:p>
            <a:pPr marL="730885" lvl="1" indent="-304165"/>
            <a:r>
              <a:rPr lang="is-IS"/>
              <a:t>Klósett fyrir yngri</a:t>
            </a:r>
          </a:p>
          <a:p>
            <a:pPr marL="730885" lvl="1" indent="-304165"/>
            <a:r>
              <a:rPr lang="is-IS"/>
              <a:t>Starfsmanna klósett</a:t>
            </a:r>
          </a:p>
          <a:p>
            <a:pPr marL="1157605" lvl="2" indent="-304165"/>
            <a:r>
              <a:rPr lang="is-IS"/>
              <a:t>Tillaga að taka hluta af </a:t>
            </a:r>
            <a:r>
              <a:rPr lang="is-IS">
                <a:solidFill>
                  <a:schemeClr val="tx2"/>
                </a:solidFill>
              </a:rPr>
              <a:t>stofu 4</a:t>
            </a:r>
          </a:p>
          <a:p>
            <a:pPr marL="730885" lvl="1" indent="-304165"/>
            <a:r>
              <a:rPr lang="is-IS"/>
              <a:t>Anddyri bæði uppi og niðri þarf að breyta. Leggja ný gólfefni og hita í gólf og endurskipuleggja þau um leið.</a:t>
            </a:r>
          </a:p>
          <a:p>
            <a:pPr marL="730885" lvl="1" indent="-304165"/>
            <a:r>
              <a:rPr lang="is-IS"/>
              <a:t>Skólalóðina þarf að endurskipuleggja alveg upp á nýtt, t.d. að losna við trjágróður á nokkrum stöðum sem ekki hentar. Eins þarf að gera lóðina þannig að hún henti fyrir nemendur í leik og starfi.</a:t>
            </a:r>
          </a:p>
          <a:p>
            <a:pPr marL="730885" lvl="1" indent="-304165"/>
            <a:r>
              <a:rPr lang="is-IS"/>
              <a:t>Öryggiskerfi fyrir skólann</a:t>
            </a:r>
          </a:p>
          <a:p>
            <a:pPr marL="730885" lvl="1" indent="-304165"/>
            <a:r>
              <a:rPr lang="is-IS"/>
              <a:t>Endurnýja lása og aðgangsstýringu að skólanum</a:t>
            </a:r>
          </a:p>
          <a:p>
            <a:pPr marL="730885" lvl="1" indent="-304165"/>
            <a:r>
              <a:rPr lang="is-IS"/>
              <a:t>Halda áfram að laga gólfefni og setja upp kerfisloft í kennslustofum og á stafsmannarými</a:t>
            </a:r>
          </a:p>
          <a:p>
            <a:pPr marL="730885" lvl="1" indent="-304165"/>
            <a:r>
              <a:rPr lang="is-IS"/>
              <a:t>Aðgengsimál að skólanum eru ófullnægjandi, hjólastólar, öryggis á skólalóð, kallar á úttekt,</a:t>
            </a:r>
          </a:p>
          <a:p>
            <a:pPr marL="730885" lvl="1" indent="-304165"/>
            <a:r>
              <a:rPr lang="is-IS"/>
              <a:t>Mála skólann að utan</a:t>
            </a:r>
          </a:p>
          <a:p>
            <a:pPr marL="730885" lvl="1" indent="-304165"/>
            <a:endParaRPr lang="is-IS"/>
          </a:p>
        </p:txBody>
      </p:sp>
      <p:sp>
        <p:nvSpPr>
          <p:cNvPr id="4" name="Content Placeholder 3">
            <a:extLst>
              <a:ext uri="{FF2B5EF4-FFF2-40B4-BE49-F238E27FC236}">
                <a16:creationId xmlns:a16="http://schemas.microsoft.com/office/drawing/2014/main" id="{95926900-5269-44FD-8698-7C98538EE33E}"/>
              </a:ext>
            </a:extLst>
          </p:cNvPr>
          <p:cNvSpPr>
            <a:spLocks noGrp="1"/>
          </p:cNvSpPr>
          <p:nvPr>
            <p:ph sz="half" idx="2"/>
          </p:nvPr>
        </p:nvSpPr>
        <p:spPr/>
        <p:txBody>
          <a:bodyPr>
            <a:normAutofit fontScale="77500" lnSpcReduction="20000"/>
          </a:bodyPr>
          <a:lstStyle/>
          <a:p>
            <a:r>
              <a:rPr lang="is-IS"/>
              <a:t>Leikskóli</a:t>
            </a:r>
          </a:p>
          <a:p>
            <a:pPr lvl="1"/>
            <a:r>
              <a:rPr lang="is-IS"/>
              <a:t>Hljóðvist: Nýtt kerfisloft og teppi/teppaflísar</a:t>
            </a:r>
          </a:p>
          <a:p>
            <a:pPr lvl="1"/>
            <a:r>
              <a:rPr lang="is-IS"/>
              <a:t>Hljóðvist á veggi á deildum</a:t>
            </a:r>
          </a:p>
          <a:p>
            <a:pPr lvl="1"/>
            <a:r>
              <a:rPr lang="is-IS"/>
              <a:t>Hljóðvist á veggi/gólf salur</a:t>
            </a:r>
          </a:p>
          <a:p>
            <a:pPr lvl="1"/>
            <a:r>
              <a:rPr lang="is-IS"/>
              <a:t>Viðhald á leiktækjum utandyra, málun og lagfæring á leiktækjum</a:t>
            </a:r>
            <a:br>
              <a:rPr lang="is-IS"/>
            </a:br>
            <a:endParaRPr lang="is-IS"/>
          </a:p>
          <a:p>
            <a:pPr lvl="1"/>
            <a:r>
              <a:rPr lang="is-IS"/>
              <a:t>Leiktæki fyrir yngstu börnin á "þeirra" skólalóðarrými</a:t>
            </a:r>
          </a:p>
          <a:p>
            <a:pPr lvl="1"/>
            <a:r>
              <a:rPr lang="is-IS"/>
              <a:t>Laga beð og planta trjám á svæði norðanmegin</a:t>
            </a:r>
          </a:p>
          <a:p>
            <a:pPr lvl="1"/>
            <a:r>
              <a:rPr lang="is-IS"/>
              <a:t>Nýtt undirlag undir kastalann burt með mölina</a:t>
            </a:r>
          </a:p>
          <a:p>
            <a:pPr lvl="1"/>
            <a:r>
              <a:rPr lang="is-IS"/>
              <a:t>Mála veggi í leikskólanum</a:t>
            </a:r>
          </a:p>
          <a:p>
            <a:pPr lvl="1"/>
            <a:r>
              <a:rPr lang="is-IS"/>
              <a:t>Sturta á klósett - Vegna barnanna</a:t>
            </a:r>
          </a:p>
          <a:p>
            <a:pPr lvl="1"/>
            <a:r>
              <a:rPr lang="is-IS"/>
              <a:t>Skipta út flúorljósum í loftum</a:t>
            </a:r>
          </a:p>
          <a:p>
            <a:pPr lvl="1"/>
            <a:endParaRPr lang="is-IS"/>
          </a:p>
        </p:txBody>
      </p:sp>
    </p:spTree>
    <p:extLst>
      <p:ext uri="{BB962C8B-B14F-4D97-AF65-F5344CB8AC3E}">
        <p14:creationId xmlns:p14="http://schemas.microsoft.com/office/powerpoint/2010/main" val="237722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3D3522"/>
      </a:dk2>
      <a:lt2>
        <a:srgbClr val="E8E4E2"/>
      </a:lt2>
      <a:accent1>
        <a:srgbClr val="38B3AD"/>
      </a:accent1>
      <a:accent2>
        <a:srgbClr val="3FABE9"/>
      </a:accent2>
      <a:accent3>
        <a:srgbClr val="6E8AEE"/>
      </a:accent3>
      <a:accent4>
        <a:srgbClr val="EB6F4E"/>
      </a:accent4>
      <a:accent5>
        <a:srgbClr val="D59529"/>
      </a:accent5>
      <a:accent6>
        <a:srgbClr val="A2A737"/>
      </a:accent6>
      <a:hlink>
        <a:srgbClr val="A7775B"/>
      </a:hlink>
      <a:folHlink>
        <a:srgbClr val="7F7F7F"/>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044e32cc-79f2-45ea-b3ab-193810865f1c" xsi:nil="true"/>
    <NotebookType xmlns="044e32cc-79f2-45ea-b3ab-193810865f1c" xsi:nil="true"/>
    <Owner xmlns="044e32cc-79f2-45ea-b3ab-193810865f1c">
      <UserInfo>
        <DisplayName/>
        <AccountId xsi:nil="true"/>
        <AccountType/>
      </UserInfo>
    </Owner>
    <AppVersion xmlns="044e32cc-79f2-45ea-b3ab-193810865f1c" xsi:nil="true"/>
    <Invited_Students xmlns="044e32cc-79f2-45ea-b3ab-193810865f1c" xsi:nil="true"/>
    <FolderType xmlns="044e32cc-79f2-45ea-b3ab-193810865f1c" xsi:nil="true"/>
    <CultureName xmlns="044e32cc-79f2-45ea-b3ab-193810865f1c" xsi:nil="true"/>
    <DefaultSectionNames xmlns="044e32cc-79f2-45ea-b3ab-193810865f1c" xsi:nil="true"/>
    <Teachers xmlns="044e32cc-79f2-45ea-b3ab-193810865f1c">
      <UserInfo>
        <DisplayName/>
        <AccountId xsi:nil="true"/>
        <AccountType/>
      </UserInfo>
    </Teachers>
    <Student_Groups xmlns="044e32cc-79f2-45ea-b3ab-193810865f1c">
      <UserInfo>
        <DisplayName/>
        <AccountId xsi:nil="true"/>
        <AccountType/>
      </UserInfo>
    </Student_Groups>
    <Is_Collaboration_Space_Locked xmlns="044e32cc-79f2-45ea-b3ab-193810865f1c" xsi:nil="true"/>
    <Self_Registration_Enabled xmlns="044e32cc-79f2-45ea-b3ab-193810865f1c" xsi:nil="true"/>
    <Has_Teacher_Only_SectionGroup xmlns="044e32cc-79f2-45ea-b3ab-193810865f1c" xsi:nil="true"/>
    <Students xmlns="044e32cc-79f2-45ea-b3ab-193810865f1c">
      <UserInfo>
        <DisplayName/>
        <AccountId xsi:nil="true"/>
        <AccountType/>
      </UserInfo>
    </Student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3E19083BAB9345B39DDA0B66DC1ACB" ma:contentTypeVersion="27" ma:contentTypeDescription="Create a new document." ma:contentTypeScope="" ma:versionID="75f3771f82d1e1d2476d0add31a6bd03">
  <xsd:schema xmlns:xsd="http://www.w3.org/2001/XMLSchema" xmlns:xs="http://www.w3.org/2001/XMLSchema" xmlns:p="http://schemas.microsoft.com/office/2006/metadata/properties" xmlns:ns3="69411396-9f0e-4571-9fad-68220669fa26" xmlns:ns4="044e32cc-79f2-45ea-b3ab-193810865f1c" targetNamespace="http://schemas.microsoft.com/office/2006/metadata/properties" ma:root="true" ma:fieldsID="1c54106b1e8585c5ac0a5bb43679be68" ns3:_="" ns4:_="">
    <xsd:import namespace="69411396-9f0e-4571-9fad-68220669fa26"/>
    <xsd:import namespace="044e32cc-79f2-45ea-b3ab-193810865f1c"/>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11396-9f0e-4571-9fad-68220669fa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4e32cc-79f2-45ea-b3ab-193810865f1c"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Location" ma:index="32" nillable="true" ma:displayName="Location" ma:internalName="MediaServiceLocatio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61FE5B-F4C6-49A0-9274-C973B41D5AB2}">
  <ds:schemaRefs>
    <ds:schemaRef ds:uri="69411396-9f0e-4571-9fad-68220669fa26"/>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44e32cc-79f2-45ea-b3ab-193810865f1c"/>
    <ds:schemaRef ds:uri="http://www.w3.org/XML/1998/namespace"/>
    <ds:schemaRef ds:uri="http://purl.org/dc/dcmitype/"/>
  </ds:schemaRefs>
</ds:datastoreItem>
</file>

<file path=customXml/itemProps2.xml><?xml version="1.0" encoding="utf-8"?>
<ds:datastoreItem xmlns:ds="http://schemas.openxmlformats.org/officeDocument/2006/customXml" ds:itemID="{EF730B53-7D8F-40D5-9C50-D49377AB4351}">
  <ds:schemaRefs>
    <ds:schemaRef ds:uri="http://schemas.microsoft.com/sharepoint/v3/contenttype/forms"/>
  </ds:schemaRefs>
</ds:datastoreItem>
</file>

<file path=customXml/itemProps3.xml><?xml version="1.0" encoding="utf-8"?>
<ds:datastoreItem xmlns:ds="http://schemas.openxmlformats.org/officeDocument/2006/customXml" ds:itemID="{160B5A82-27EC-4ACD-864F-F3E5C8B55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11396-9f0e-4571-9fad-68220669fa26"/>
    <ds:schemaRef ds:uri="044e32cc-79f2-45ea-b3ab-193810865f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TotalTime>
  <Words>748</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Garamond</vt:lpstr>
      <vt:lpstr>Georgia Pro</vt:lpstr>
      <vt:lpstr>Georgia Pro Cond Black</vt:lpstr>
      <vt:lpstr>SavonVTI</vt:lpstr>
      <vt:lpstr>Skólaráðsfundur</vt:lpstr>
      <vt:lpstr>Dagskrá fundar</vt:lpstr>
      <vt:lpstr>Fulltrúar í skólaráði Auðarskóla 2019-2020   </vt:lpstr>
      <vt:lpstr>PowerPoint Presentation</vt:lpstr>
      <vt:lpstr>Lög um skólaráð</vt:lpstr>
      <vt:lpstr>Foreldraráð</vt:lpstr>
      <vt:lpstr>Samrekstur leik- og grunnskóla</vt:lpstr>
      <vt:lpstr>Framkvæmdir</vt:lpstr>
      <vt:lpstr>Framkævmdir 2020(tillögur)</vt:lpstr>
      <vt:lpstr>Skólastefna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Skólaráðsfundur</dc:title>
  <dc:creator>Hlöðver Ingi Gunnarsson</dc:creator>
  <cp:lastModifiedBy>Herdís Erna Gunnarsdóttir</cp:lastModifiedBy>
  <cp:revision>6</cp:revision>
  <dcterms:created xsi:type="dcterms:W3CDTF">2019-10-10T10:26:51Z</dcterms:created>
  <dcterms:modified xsi:type="dcterms:W3CDTF">2022-09-26T18:08:21Z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0x010100E73E19083BAB9345B39DDA0B66DC1ACB</vt:lpwstr>
  </property>
</Properties>
</file>